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00850" cy="993298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8889F79-7665-6684-73E8-A623B9A815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AF7431D3-AE5B-0E61-9EC1-4587DA7E09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5F6B34-F5CC-4F0D-A5B4-D1354FBC3980}" type="datetimeFigureOut">
              <a:rPr kumimoji="1" lang="ja-JP" altLang="en-US" smtClean="0"/>
              <a:t>2025/11/27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5BE95113-5DF4-4A04-435E-E5D83C27B1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8F8A96F7-0024-1DA6-0D2B-7A719C3FF6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D8F182-EDE2-487A-9A80-36D5D2F57C1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280426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105C741F-6455-D49F-2DEE-2499400C42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6B53DB18-5100-1B64-4771-D9FC1568807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244D71C-09F6-6A17-CDEA-29BF5110FFE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E5F6B34-F5CC-4F0D-A5B4-D1354FBC3980}" type="datetimeFigureOut">
              <a:rPr kumimoji="1" lang="ja-JP" altLang="en-US" smtClean="0"/>
              <a:t>2025/11/27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CE3B13F-1463-7EF4-94AB-94CE08D5BD5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CA23698-67B2-A5CB-EF16-E62B713B82A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7D8F182-EDE2-487A-9A80-36D5D2F57C1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772573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 hidden="1">
            <a:extLst>
              <a:ext uri="{FF2B5EF4-FFF2-40B4-BE49-F238E27FC236}">
                <a16:creationId xmlns:a16="http://schemas.microsoft.com/office/drawing/2014/main" id="{F8A6AE92-2DD6-8A4C-C11B-CBE26FEEEB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z="3600" b="1">
                <a:ln w="0">
                  <a:solidFill>
                    <a:srgbClr val="FF0000"/>
                  </a:solidFill>
                </a:ln>
                <a:gradFill>
                  <a:gsLst>
                    <a:gs pos="48000">
                      <a:schemeClr val="accent1">
                        <a:lumMod val="0"/>
                        <a:lumOff val="100000"/>
                      </a:schemeClr>
                    </a:gs>
                    <a:gs pos="74000">
                      <a:srgbClr val="FFC000"/>
                    </a:gs>
                    <a:gs pos="83000">
                      <a:srgbClr val="FFC000"/>
                    </a:gs>
                    <a:gs pos="100000">
                      <a:srgbClr val="FFC000"/>
                    </a:gs>
                  </a:gsLst>
                  <a:lin ang="5400000" scaled="1"/>
                </a:gradFill>
                <a:effectLst>
                  <a:outerShdw dist="25400" dir="2700000" algn="tl" rotWithShape="0">
                    <a:prstClr val="black"/>
                  </a:outerShdw>
                </a:effectLst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　　　</a:t>
            </a:r>
            <a:r>
              <a:rPr lang="en-US" altLang="ja-JP" sz="3600" b="1">
                <a:ln w="0">
                  <a:solidFill>
                    <a:srgbClr val="FF0000"/>
                  </a:solidFill>
                </a:ln>
                <a:gradFill>
                  <a:gsLst>
                    <a:gs pos="48000">
                      <a:schemeClr val="accent1">
                        <a:lumMod val="0"/>
                        <a:lumOff val="100000"/>
                      </a:schemeClr>
                    </a:gs>
                    <a:gs pos="74000">
                      <a:srgbClr val="FFC000"/>
                    </a:gs>
                    <a:gs pos="83000">
                      <a:srgbClr val="FFC000"/>
                    </a:gs>
                    <a:gs pos="100000">
                      <a:srgbClr val="FFC000"/>
                    </a:gs>
                  </a:gsLst>
                  <a:lin ang="5400000" scaled="1"/>
                </a:gradFill>
                <a:effectLst>
                  <a:outerShdw dist="25400" dir="2700000" algn="tl" rotWithShape="0">
                    <a:prstClr val="black"/>
                  </a:outerShdw>
                </a:effectLst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ENEOS</a:t>
            </a:r>
            <a:r>
              <a:rPr lang="ja-JP" altLang="en-US" sz="3600" b="1">
                <a:ln w="0">
                  <a:solidFill>
                    <a:srgbClr val="FF0000"/>
                  </a:solidFill>
                </a:ln>
                <a:gradFill>
                  <a:gsLst>
                    <a:gs pos="48000">
                      <a:schemeClr val="accent1">
                        <a:lumMod val="0"/>
                        <a:lumOff val="100000"/>
                      </a:schemeClr>
                    </a:gs>
                    <a:gs pos="74000">
                      <a:srgbClr val="FFC000"/>
                    </a:gs>
                    <a:gs pos="83000">
                      <a:srgbClr val="FFC000"/>
                    </a:gs>
                    <a:gs pos="100000">
                      <a:srgbClr val="FFC000"/>
                    </a:gs>
                  </a:gsLst>
                  <a:lin ang="5400000" scaled="1"/>
                </a:gradFill>
                <a:effectLst>
                  <a:outerShdw dist="25400" dir="2700000" algn="tl" rotWithShape="0">
                    <a:prstClr val="black"/>
                  </a:outerShdw>
                </a:effectLst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ウイングのお買得車 </a:t>
            </a:r>
            <a:r>
              <a:rPr lang="en-US" altLang="ja-JP" sz="3600" b="1">
                <a:ln w="0">
                  <a:solidFill>
                    <a:srgbClr val="FF0000"/>
                  </a:solidFill>
                </a:ln>
                <a:gradFill>
                  <a:gsLst>
                    <a:gs pos="48000">
                      <a:schemeClr val="accent1">
                        <a:lumMod val="0"/>
                        <a:lumOff val="100000"/>
                      </a:schemeClr>
                    </a:gs>
                    <a:gs pos="74000">
                      <a:srgbClr val="FFC000"/>
                    </a:gs>
                    <a:gs pos="83000">
                      <a:srgbClr val="FFC000"/>
                    </a:gs>
                    <a:gs pos="100000">
                      <a:srgbClr val="FFC000"/>
                    </a:gs>
                  </a:gsLst>
                  <a:lin ang="5400000" scaled="1"/>
                </a:gradFill>
                <a:effectLst>
                  <a:outerShdw dist="25400" dir="2700000" algn="tl" rotWithShape="0">
                    <a:prstClr val="black"/>
                  </a:outerShdw>
                </a:effectLst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‼</a:t>
            </a:r>
            <a:r>
              <a:rPr lang="ja-JP" altLang="en-US" sz="3600" b="1">
                <a:ln w="0">
                  <a:solidFill>
                    <a:srgbClr val="FF0000"/>
                  </a:solidFill>
                </a:ln>
                <a:gradFill>
                  <a:gsLst>
                    <a:gs pos="48000">
                      <a:schemeClr val="accent1">
                        <a:lumMod val="0"/>
                        <a:lumOff val="100000"/>
                      </a:schemeClr>
                    </a:gs>
                    <a:gs pos="74000">
                      <a:srgbClr val="FFC000"/>
                    </a:gs>
                    <a:gs pos="83000">
                      <a:srgbClr val="FFC000"/>
                    </a:gs>
                    <a:gs pos="100000">
                      <a:srgbClr val="FFC000"/>
                    </a:gs>
                  </a:gsLst>
                  <a:lin ang="5400000" scaled="1"/>
                </a:gradFill>
                <a:effectLst>
                  <a:outerShdw dist="25400" dir="2700000" algn="tl" rotWithShape="0">
                    <a:prstClr val="black"/>
                  </a:outerShdw>
                </a:effectLst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 </a:t>
            </a:r>
            <a:endParaRPr lang="ja-JP" altLang="en-US" sz="3600" b="1" dirty="0">
              <a:ln w="0">
                <a:solidFill>
                  <a:srgbClr val="FF0000"/>
                </a:solidFill>
              </a:ln>
              <a:gradFill>
                <a:gsLst>
                  <a:gs pos="48000">
                    <a:schemeClr val="accent1">
                      <a:lumMod val="0"/>
                      <a:lumOff val="100000"/>
                    </a:schemeClr>
                  </a:gs>
                  <a:gs pos="74000">
                    <a:srgbClr val="FFC000"/>
                  </a:gs>
                  <a:gs pos="83000">
                    <a:srgbClr val="FFC000"/>
                  </a:gs>
                  <a:gs pos="100000">
                    <a:srgbClr val="FFC000"/>
                  </a:gs>
                </a:gsLst>
                <a:lin ang="5400000" scaled="1"/>
              </a:gradFill>
              <a:effectLst>
                <a:outerShdw dist="25400" dir="2700000" algn="tl" rotWithShape="0">
                  <a:prstClr val="black"/>
                </a:outerShdw>
              </a:effectLst>
              <a:latin typeface="HGS創英角ﾎﾟｯﾌﾟ体" panose="040B0A00000000000000" pitchFamily="50" charset="-128"/>
              <a:ea typeface="HGS創英角ﾎﾟｯﾌﾟ体" panose="040B0A00000000000000" pitchFamily="50" charset="-128"/>
            </a:endParaRPr>
          </a:p>
        </p:txBody>
      </p:sp>
      <p:pic>
        <p:nvPicPr>
          <p:cNvPr id="3" name="図 2">
            <a:extLst>
              <a:ext uri="{FF2B5EF4-FFF2-40B4-BE49-F238E27FC236}">
                <a16:creationId xmlns:a16="http://schemas.microsoft.com/office/drawing/2014/main" id="{0B02087B-1333-9645-1209-D2FA9150E2AA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39281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</Words>
  <Application>Microsoft Office PowerPoint</Application>
  <PresentationFormat>画面に合わせる (4:3)</PresentationFormat>
  <Paragraphs>1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HGS創英角ﾎﾟｯﾌﾟ体</vt:lpstr>
      <vt:lpstr>游ゴシック</vt:lpstr>
      <vt:lpstr>游ゴシック Light</vt:lpstr>
      <vt:lpstr>Arial</vt:lpstr>
      <vt:lpstr>Office テーマ</vt:lpstr>
      <vt:lpstr>　　　ENEOSウイングのお買得車 ‼ </vt:lpstr>
    </vt:vector>
  </TitlesOfParts>
  <Company>ENEOSウイング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島田 順二</dc:creator>
  <cp:lastModifiedBy>島田 順二</cp:lastModifiedBy>
  <cp:revision>1</cp:revision>
  <dcterms:created xsi:type="dcterms:W3CDTF">2025-11-27T04:46:34Z</dcterms:created>
  <dcterms:modified xsi:type="dcterms:W3CDTF">2025-11-27T04:46:34Z</dcterms:modified>
</cp:coreProperties>
</file>